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4660"/>
  </p:normalViewPr>
  <p:slideViewPr>
    <p:cSldViewPr showGuides="1">
      <p:cViewPr varScale="1">
        <p:scale>
          <a:sx n="48" d="100"/>
          <a:sy n="48" d="100"/>
        </p:scale>
        <p:origin x="974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540" y="3060488"/>
            <a:ext cx="5398740" cy="920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25463"/>
            <a:ext cx="1143000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19236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4609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3123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36724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11374"/>
            <a:ext cx="114014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182" y="1340768"/>
            <a:ext cx="96202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4266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35353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8127"/>
            <a:ext cx="112966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54" y="1266825"/>
            <a:ext cx="10267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5056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59145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9592"/>
            <a:ext cx="94011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3237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5282"/>
            <a:ext cx="108680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1057999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45602"/>
            <a:ext cx="1057999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42932"/>
            <a:ext cx="10579993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2025-08-20T00:52:12Z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