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02" r:id="rId2"/>
    <p:sldId id="324" r:id="rId3"/>
    <p:sldId id="325" r:id="rId4"/>
    <p:sldId id="326" r:id="rId5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173" autoAdjust="0"/>
    <p:restoredTop sz="94660"/>
  </p:normalViewPr>
  <p:slideViewPr>
    <p:cSldViewPr showGuides="1">
      <p:cViewPr varScale="1">
        <p:scale>
          <a:sx n="49" d="100"/>
          <a:sy n="49" d="100"/>
        </p:scale>
        <p:origin x="891" y="41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5450" y="2957512"/>
            <a:ext cx="8801100" cy="942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48187" y="4293096"/>
            <a:ext cx="3095625" cy="542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372725" cy="4238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2023" y="2979828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329454" y="3439582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342023" y="4060266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1342023" y="4520020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1342023" y="5160654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220450" cy="4752975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1271464" y="3499935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1258895" y="3959689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1271464" y="4580373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1271464" y="5040127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1271464" y="5680761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98212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8499"/>
            <a:ext cx="10801200" cy="542319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4941168"/>
            <a:ext cx="9937104" cy="5564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80700" y="5550768"/>
            <a:ext cx="9927868" cy="5564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32814" y="6241792"/>
            <a:ext cx="9975754" cy="5564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08325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 用户</cp:lastModifiedBy>
  <cp:revision>71</cp:revision>
  <dcterms:created xsi:type="dcterms:W3CDTF">2015-09-16T06:44:00Z</dcterms:created>
  <dcterms:modified xsi:type="dcterms:W3CDTF">2025-08-24T06:59:30Z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