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howGuides="1">
      <p:cViewPr>
        <p:scale>
          <a:sx n="66" d="100"/>
          <a:sy n="66" d="100"/>
        </p:scale>
        <p:origin x="243" y="-66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2986087"/>
            <a:ext cx="79343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67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08127" y="365273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33186" y="418467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2422" y="475733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70131" y="53946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2106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1704" y="37209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51984" y="433299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42730" y="49411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31896" y="55265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9049" cy="53155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924944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88760" y="4002204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48128" y="3998547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47928" y="5013176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93992" y="5936247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2025-08-24T06:52:38Z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