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02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67" autoAdjust="0"/>
    <p:restoredTop sz="94660"/>
  </p:normalViewPr>
  <p:slideViewPr>
    <p:cSldViewPr showGuides="1">
      <p:cViewPr varScale="1">
        <p:scale>
          <a:sx n="48" d="100"/>
          <a:sy n="48" d="100"/>
        </p:scale>
        <p:origin x="789" y="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337" y="2976562"/>
            <a:ext cx="6791325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982200" cy="552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99607" y="306896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382451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467102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99456" y="537321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234309" y="621972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810750" cy="3343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24639" y="335840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99456" y="385807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435775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8237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50912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888088" y="450912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501401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888088" y="499708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53691"/>
            <a:ext cx="7258050" cy="221932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6168008" y="1844824"/>
            <a:ext cx="1800200" cy="1872208"/>
          </a:xfrm>
          <a:prstGeom prst="ellipse">
            <a:avLst/>
          </a:prstGeom>
          <a:noFill/>
          <a:ln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168008" y="1844824"/>
            <a:ext cx="1800200" cy="1872208"/>
          </a:xfrm>
          <a:prstGeom prst="ellipse">
            <a:avLst/>
          </a:prstGeom>
          <a:noFill/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72</cp:revision>
  <dcterms:created xsi:type="dcterms:W3CDTF">2015-09-16T06:44:00Z</dcterms:created>
  <dcterms:modified xsi:type="dcterms:W3CDTF">2025-08-19T11:47:31Z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