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45" autoAdjust="0"/>
    <p:restoredTop sz="94660"/>
  </p:normalViewPr>
  <p:slideViewPr>
    <p:cSldViewPr showGuides="1">
      <p:cViewPr>
        <p:scale>
          <a:sx n="50" d="100"/>
          <a:sy n="50" d="100"/>
        </p:scale>
        <p:origin x="905" y="2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2981325"/>
            <a:ext cx="67437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299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2510" y="304636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39330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467196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889" y="540099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889" y="620455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631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2510" y="218226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78092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08409" y="336281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08409" y="413867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5821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7649" y="2996952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32272" y="4365104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87688" y="5733256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029700" cy="122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667098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2025-08-24T06:57:33Z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