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41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376487"/>
            <a:ext cx="114490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468100" cy="4392513"/>
            <a:chOff x="335360" y="1340768"/>
            <a:chExt cx="11468100" cy="43925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68100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7891" y="3933056"/>
              <a:ext cx="8772525" cy="1800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7488" y="19440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87488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87488" y="389753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487488" y="496156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51"/>
            <a:ext cx="9715500" cy="18002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5400" y="144617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487488" y="338527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87488" y="5031191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251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23392" y="3011626"/>
            <a:ext cx="502420" cy="44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80331"/>
            <a:ext cx="1144905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6701" y="2492896"/>
            <a:ext cx="10633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6701" y="3789040"/>
            <a:ext cx="10633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6701" y="5013176"/>
            <a:ext cx="10633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801200" cy="2664296"/>
            <a:chOff x="407368" y="1340768"/>
            <a:chExt cx="10801200" cy="2664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77277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743" y="2804914"/>
              <a:ext cx="10791825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916832"/>
            <a:ext cx="10633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56992"/>
            <a:ext cx="106338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5216" cy="55548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2828921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51584" y="3269496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51584" y="4649409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51584" y="5098296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51584" y="6039128"/>
            <a:ext cx="467911" cy="31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03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3" y="4566688"/>
            <a:ext cx="360040" cy="446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9696" y="4566688"/>
            <a:ext cx="360040" cy="446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47928" y="4509120"/>
            <a:ext cx="360040" cy="446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18148" y="4566688"/>
            <a:ext cx="360040" cy="446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783279" y="4566688"/>
            <a:ext cx="360040" cy="446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3818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184482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1" y="233881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1" y="279075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1" y="320065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1" y="366311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780928"/>
            <a:ext cx="1154430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2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15" y="2239863"/>
            <a:ext cx="11477625" cy="3781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712" y="1484784"/>
            <a:ext cx="3076575" cy="44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21997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21997" y="37269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21997" y="43679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21997" y="494903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21997" y="56241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632504" y="2924944"/>
            <a:ext cx="1368152" cy="1718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3542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508970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5916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2821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97500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78432" y="1379959"/>
            <a:ext cx="11506200" cy="3705225"/>
            <a:chOff x="206424" y="1284596"/>
            <a:chExt cx="11506200" cy="3705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424" y="1284596"/>
              <a:ext cx="11506200" cy="3705225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1415480" y="3168876"/>
              <a:ext cx="9818598" cy="5564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2063552" y="3284984"/>
            <a:ext cx="4536504" cy="50405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351584" y="3284984"/>
            <a:ext cx="2016224" cy="50405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56040" y="3284984"/>
            <a:ext cx="4608512" cy="50405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688288" y="3284984"/>
            <a:ext cx="0" cy="50405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367808" y="3284984"/>
            <a:ext cx="6408712" cy="50405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65" y="1340768"/>
            <a:ext cx="114585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19666" y="389446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19666" y="432651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1700808"/>
            <a:ext cx="303847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20888"/>
            <a:ext cx="114681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10885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361291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7488" y="40488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87488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87488" y="49411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86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25726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300866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346889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39009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91</cp:revision>
  <dcterms:created xsi:type="dcterms:W3CDTF">2015-09-16T06:44:00Z</dcterms:created>
  <dcterms:modified xsi:type="dcterms:W3CDTF">2025-08-24T06:44:25Z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