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4660"/>
  </p:normalViewPr>
  <p:slideViewPr>
    <p:cSldViewPr showGuides="1">
      <p:cViewPr>
        <p:scale>
          <a:sx n="50" d="100"/>
          <a:sy n="50" d="100"/>
        </p:scale>
        <p:origin x="840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881312"/>
            <a:ext cx="90392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6697"/>
            <a:ext cx="113252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504056" cy="33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448442"/>
            <a:ext cx="504056" cy="33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4305692"/>
            <a:ext cx="504056" cy="33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5105792"/>
            <a:ext cx="504056" cy="33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80928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4057312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5331686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5948"/>
            <a:ext cx="11630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79715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78241" y="4742521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482" y="1330449"/>
            <a:ext cx="111061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2880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32104" y="161602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67608" y="278092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</Words>
  <Application>Microsoft Office PowerPoint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2025-08-24T06:46:08Z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