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30" autoAdjust="0"/>
    <p:restoredTop sz="94660"/>
  </p:normalViewPr>
  <p:slideViewPr>
    <p:cSldViewPr showGuides="1">
      <p:cViewPr varScale="1">
        <p:scale>
          <a:sx n="49" d="100"/>
          <a:sy n="49" d="100"/>
        </p:scale>
        <p:origin x="885" y="4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2971800"/>
            <a:ext cx="974407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10950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251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34072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5804" y="199973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986" y="280812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11986" y="341002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95400" y="429309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5634"/>
            <a:ext cx="11233248" cy="5523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15340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19675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927648" y="1720803"/>
            <a:ext cx="1728192" cy="484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71664" y="2296867"/>
            <a:ext cx="1584176" cy="493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61208" y="2790366"/>
            <a:ext cx="1512168" cy="5050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2025-08-24T06:59:07Z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