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4660"/>
  </p:normalViewPr>
  <p:slideViewPr>
    <p:cSldViewPr showGuides="1">
      <p:cViewPr>
        <p:scale>
          <a:sx n="66" d="100"/>
          <a:sy n="66" d="100"/>
        </p:scale>
        <p:origin x="250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772" y="3040006"/>
            <a:ext cx="11429860" cy="8652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6107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58634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99173" y="3085107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89937" y="350074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36119" y="397179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36119" y="432278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014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2129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36119" y="356395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91538" y="395188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10011" y="437675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91539" y="486628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4394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92599" y="2022020"/>
            <a:ext cx="1728192" cy="542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672064" y="2022020"/>
            <a:ext cx="1474587" cy="542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735960" y="2564904"/>
            <a:ext cx="1656184" cy="542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968208" y="2576785"/>
            <a:ext cx="1512168" cy="542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240016" y="3119669"/>
            <a:ext cx="1728192" cy="542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491806" y="3131550"/>
            <a:ext cx="1224136" cy="542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402932" y="3717032"/>
            <a:ext cx="1477044" cy="542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932312" y="3792876"/>
            <a:ext cx="1747863" cy="542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81844"/>
            <a:ext cx="114490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64502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87488" y="465313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896200" y="465313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23792" y="57332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73</cp:revision>
  <dcterms:created xsi:type="dcterms:W3CDTF">2015-09-16T06:44:00Z</dcterms:created>
  <dcterms:modified xsi:type="dcterms:W3CDTF">2025-08-24T06:53:20Z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