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2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38" autoAdjust="0"/>
    <p:restoredTop sz="94660"/>
  </p:normalViewPr>
  <p:slideViewPr>
    <p:cSldViewPr showGuides="1">
      <p:cViewPr varScale="1">
        <p:scale>
          <a:sx n="53" d="100"/>
          <a:sy n="53" d="100"/>
        </p:scale>
        <p:origin x="758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708920"/>
            <a:ext cx="106203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63352" y="1340768"/>
            <a:ext cx="11229975" cy="3857625"/>
            <a:chOff x="263352" y="1340768"/>
            <a:chExt cx="11229975" cy="385762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229975" cy="3857625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415480" y="3982203"/>
              <a:ext cx="9818598" cy="9361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2135560" y="4005064"/>
            <a:ext cx="2232248" cy="864096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135560" y="4005064"/>
            <a:ext cx="2232248" cy="792088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456040" y="4005064"/>
            <a:ext cx="4392488" cy="792088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384032" y="4005064"/>
            <a:ext cx="2304256" cy="792088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616280" y="4005064"/>
            <a:ext cx="2304256" cy="792088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5194"/>
            <a:ext cx="8943975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2417" y="198884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48203" y="2636911"/>
            <a:ext cx="1440160" cy="383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27648" y="3140968"/>
            <a:ext cx="19714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74066" y="3645024"/>
            <a:ext cx="124161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727848" y="414908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219" y="1296913"/>
            <a:ext cx="106013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528776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415178"/>
            <a:ext cx="528776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2906668"/>
            <a:ext cx="528776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295288"/>
            <a:ext cx="528776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3786778"/>
            <a:ext cx="528776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37667"/>
            <a:ext cx="114204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06100" cy="124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1894"/>
            <a:ext cx="360040" cy="39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87440" y="1341894"/>
            <a:ext cx="360040" cy="39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1733902"/>
            <a:ext cx="360040" cy="39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88410" y="1768651"/>
            <a:ext cx="360040" cy="39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71776" y="2194420"/>
            <a:ext cx="360040" cy="39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75</cp:revision>
  <dcterms:created xsi:type="dcterms:W3CDTF">2015-09-16T06:44:00Z</dcterms:created>
  <dcterms:modified xsi:type="dcterms:W3CDTF">2025-08-24T06:48:35Z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