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4660"/>
  </p:normalViewPr>
  <p:slideViewPr>
    <p:cSldViewPr showGuides="1">
      <p:cViewPr varScale="1">
        <p:scale>
          <a:sx n="52" d="100"/>
          <a:sy n="52" d="100"/>
        </p:scale>
        <p:origin x="600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1" y="2995555"/>
            <a:ext cx="5328592" cy="923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6837"/>
            <a:ext cx="115157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3917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94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549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059" y="337732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90" y="43232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8399" y="1340768"/>
            <a:ext cx="8697194" cy="2376264"/>
            <a:chOff x="368399" y="1340768"/>
            <a:chExt cx="8697194" cy="2376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8658225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399" y="3364607"/>
              <a:ext cx="7743825" cy="352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304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939" y="17823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918" y="232892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27598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980" y="33694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340768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450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0080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2549" y="172182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3514" y="172182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429" y="269616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429" y="3717032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388" y="4673474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23" y="1379863"/>
            <a:ext cx="10906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745" y="2427613"/>
            <a:ext cx="10625831" cy="56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729" y="2963641"/>
            <a:ext cx="10625831" cy="56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2025-08-20T00:51:19Z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