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4660"/>
  </p:normalViewPr>
  <p:slideViewPr>
    <p:cSldViewPr showGuides="1">
      <p:cViewPr>
        <p:scale>
          <a:sx n="75" d="100"/>
          <a:sy n="75" d="100"/>
        </p:scale>
        <p:origin x="31" y="-2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962275"/>
            <a:ext cx="98012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15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9482" y="21719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0442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8462" y="35277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3168" cy="54244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0532" y="3822413"/>
            <a:ext cx="233420" cy="23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72464" y="3822413"/>
            <a:ext cx="233420" cy="23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22218" y="6309320"/>
            <a:ext cx="241733" cy="252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27056" y="6313963"/>
            <a:ext cx="241733" cy="252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679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741620"/>
            <a:ext cx="288032" cy="335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2570" y="422108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2025-08-19T12:50:00Z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