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1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96" autoAdjust="0"/>
    <p:restoredTop sz="94660"/>
  </p:normalViewPr>
  <p:slideViewPr>
    <p:cSldViewPr showGuides="1">
      <p:cViewPr varScale="1">
        <p:scale>
          <a:sx n="52" d="100"/>
          <a:sy n="52" d="100"/>
        </p:scale>
        <p:origin x="645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1" y="2985529"/>
            <a:ext cx="5400600" cy="943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4489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9342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3765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19541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8733" y="24586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8527" y="306271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37109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3732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440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93834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4041926"/>
            <a:ext cx="466840" cy="493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35360" y="1412776"/>
            <a:ext cx="10601325" cy="3743325"/>
            <a:chOff x="335360" y="1412776"/>
            <a:chExt cx="10601325" cy="37433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0601325" cy="3743325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741898" y="2407457"/>
              <a:ext cx="9818598" cy="15255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1343472" y="2420888"/>
            <a:ext cx="4320480" cy="1368152"/>
          </a:xfrm>
          <a:prstGeom prst="line">
            <a:avLst/>
          </a:prstGeom>
          <a:ln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415480" y="2420888"/>
            <a:ext cx="1872208" cy="1440160"/>
          </a:xfrm>
          <a:prstGeom prst="line">
            <a:avLst/>
          </a:prstGeom>
          <a:ln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519936" y="2420888"/>
            <a:ext cx="2376264" cy="1368152"/>
          </a:xfrm>
          <a:prstGeom prst="line">
            <a:avLst/>
          </a:prstGeom>
          <a:ln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752184" y="2420888"/>
            <a:ext cx="2448272" cy="1368152"/>
          </a:xfrm>
          <a:prstGeom prst="line">
            <a:avLst/>
          </a:prstGeom>
          <a:ln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719736" y="2420888"/>
            <a:ext cx="6408712" cy="1368152"/>
          </a:xfrm>
          <a:prstGeom prst="line">
            <a:avLst/>
          </a:prstGeom>
          <a:ln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7951" y="247544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7528" y="3582963"/>
            <a:ext cx="18002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54657" y="3582963"/>
            <a:ext cx="171335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744072" y="3582963"/>
            <a:ext cx="161018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204639" y="3582963"/>
            <a:ext cx="199874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</Words>
  <Application>Microsoft Office PowerPoint</Application>
  <PresentationFormat>宽屏</PresentationFormat>
  <Paragraphs>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2025-08-20T01:11:10Z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