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 showGuides="1">
      <p:cViewPr varScale="1">
        <p:scale>
          <a:sx n="48" d="100"/>
          <a:sy n="48" d="100"/>
        </p:scale>
        <p:origin x="974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323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1" y="2983492"/>
            <a:ext cx="5400600" cy="940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53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5765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37865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49872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5811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52553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6201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286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18274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25293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528"/>
            <a:ext cx="113442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524" y="1556792"/>
            <a:ext cx="10706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8870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80176" y="3429000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76120" y="4216933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08168" y="5841268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01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0251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1427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2025-08-20T00:50:04Z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