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45" autoAdjust="0"/>
    <p:restoredTop sz="94660"/>
  </p:normalViewPr>
  <p:slideViewPr>
    <p:cSldViewPr showGuides="1">
      <p:cViewPr varScale="1">
        <p:scale>
          <a:sx n="53" d="100"/>
          <a:sy n="53" d="100"/>
        </p:scale>
        <p:origin x="789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86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3048000"/>
            <a:ext cx="56864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15" y="1303759"/>
            <a:ext cx="96488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620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326493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73356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42479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464201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233" y="1268760"/>
            <a:ext cx="9401175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2844948"/>
            <a:ext cx="466840" cy="184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79722" y="2844948"/>
            <a:ext cx="466840" cy="184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847528" y="3356992"/>
            <a:ext cx="466840" cy="184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631504" y="3789040"/>
            <a:ext cx="466840" cy="192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447928" y="4293096"/>
            <a:ext cx="466840" cy="192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775520" y="4752716"/>
            <a:ext cx="466840" cy="192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34365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484784"/>
            <a:ext cx="4600575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060848"/>
            <a:ext cx="466840" cy="368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2496684"/>
            <a:ext cx="466840" cy="368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035069"/>
            <a:ext cx="466840" cy="368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3470905"/>
            <a:ext cx="466840" cy="368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71464" y="3992199"/>
            <a:ext cx="466840" cy="368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0861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844824"/>
            <a:ext cx="11382375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7041" y="4941168"/>
            <a:ext cx="1894315" cy="512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807968" y="4421015"/>
            <a:ext cx="1368152" cy="512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161112" y="5453212"/>
            <a:ext cx="1224136" cy="512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2025-08-24T06:47:27Z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