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15" autoAdjust="0"/>
    <p:restoredTop sz="94660"/>
  </p:normalViewPr>
  <p:slideViewPr>
    <p:cSldViewPr showGuides="1">
      <p:cViewPr varScale="1">
        <p:scale>
          <a:sx n="48" d="100"/>
          <a:sy n="48" d="100"/>
        </p:scale>
        <p:origin x="981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983750"/>
            <a:ext cx="5377780" cy="950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772"/>
            <a:ext cx="114490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30573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19305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54874" y="23923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82583" y="28542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3347" y="32329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19529" y="37316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2228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87488" y="31566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65670" y="31935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653088" y="31474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795925" y="315663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975707" y="32120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9337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4492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1559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6197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06960" y="449655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476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80965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73593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50131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72675" cy="11906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23392" y="141277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2025-08-20T00:50:29Z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