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2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128962"/>
            <a:ext cx="57340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9523" cy="540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1927" y="547622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08168" y="5517232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31927" y="5908274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6160" y="5960826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89886" y="6412771"/>
            <a:ext cx="3600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323975"/>
            <a:ext cx="11089232" cy="5355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1024" y="6256378"/>
            <a:ext cx="936104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6256378"/>
            <a:ext cx="936104" cy="26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4665" y="1916832"/>
            <a:ext cx="1554209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57607" y="1916832"/>
            <a:ext cx="1130481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86398" y="1916832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59568" y="1901164"/>
            <a:ext cx="1090630" cy="519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2492896"/>
            <a:ext cx="1440160" cy="43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28330" y="2420888"/>
            <a:ext cx="1499518" cy="551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34502" y="2470382"/>
            <a:ext cx="1573666" cy="52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408368" y="2470382"/>
            <a:ext cx="1615706" cy="530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11424" y="2996953"/>
            <a:ext cx="1440160" cy="572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91391" y="2996953"/>
            <a:ext cx="1910546" cy="572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89351" y="2971935"/>
            <a:ext cx="1910546" cy="572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0868025" cy="4532709"/>
            <a:chOff x="407368" y="1340768"/>
            <a:chExt cx="10868025" cy="45327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68025" cy="3286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797152"/>
              <a:ext cx="7981950" cy="10763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401773" y="4195583"/>
            <a:ext cx="1800200" cy="43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38961" y="4293096"/>
            <a:ext cx="1598984" cy="449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71664" y="4797152"/>
            <a:ext cx="1477110" cy="39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83256" y="4797152"/>
            <a:ext cx="1819704" cy="460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25050" y="5413114"/>
            <a:ext cx="1882718" cy="515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951984" y="5312160"/>
            <a:ext cx="2232248" cy="6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4674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6420" y="230727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6420" y="285381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7440" y="32742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47950" y="37997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9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86098"/>
            <a:ext cx="10441160" cy="5372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3651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8691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49217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3359" y="53316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7441" y="58052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4889" y="63093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043" y="2204864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349" y="3465004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10801199" cy="54412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581128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2485" y="5022563"/>
            <a:ext cx="339019" cy="350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29423" y="5537570"/>
            <a:ext cx="339019" cy="350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3506" y="5989515"/>
            <a:ext cx="339019" cy="350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60955" y="6409929"/>
            <a:ext cx="339019" cy="350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013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70607" y="285181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70607" y="332844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02138" y="381191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60096" y="429539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58356"/>
            <a:ext cx="466840" cy="342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3902" y="1810301"/>
            <a:ext cx="456330" cy="3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3902" y="2293776"/>
            <a:ext cx="456330" cy="3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3902" y="2703680"/>
            <a:ext cx="456330" cy="3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3902" y="3218687"/>
            <a:ext cx="456330" cy="3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49080"/>
            <a:ext cx="414729" cy="355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01431" y="4947866"/>
            <a:ext cx="414729" cy="355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4880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8462" y="215006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823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631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4413" y="210459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307490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43237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6454" y="55849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80</cp:revision>
  <dcterms:created xsi:type="dcterms:W3CDTF">2015-09-16T06:44:00Z</dcterms:created>
  <dcterms:modified xsi:type="dcterms:W3CDTF">2025-08-24T07:10:06Z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