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49" autoAdjust="0"/>
    <p:restoredTop sz="94660"/>
  </p:normalViewPr>
  <p:slideViewPr>
    <p:cSldViewPr showGuides="1">
      <p:cViewPr varScale="1">
        <p:scale>
          <a:sx n="59" d="100"/>
          <a:sy n="59" d="100"/>
        </p:scale>
        <p:origin x="55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952750"/>
            <a:ext cx="102965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1134" y="28529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8410" y="47477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462" y="13181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888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265051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32875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37851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99556" y="4507787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1468"/>
            <a:ext cx="10945216" cy="544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4518" y="50625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42305" y="54896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4518" y="59007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42305" y="63277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2025-08-19T10:07:40Z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