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8" autoAdjust="0"/>
    <p:restoredTop sz="94660"/>
  </p:normalViewPr>
  <p:slideViewPr>
    <p:cSldViewPr showGuides="1">
      <p:cViewPr varScale="1">
        <p:scale>
          <a:sx n="59" d="100"/>
          <a:sy n="59" d="100"/>
        </p:scale>
        <p:origin x="52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986087"/>
            <a:ext cx="112871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393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38661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126589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551461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985570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355025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537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84984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54270" y="3284984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67698" y="3670188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22795" y="3670188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852936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586036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48128" y="4077072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51821" y="4828519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112224" y="4778215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06413"/>
            <a:ext cx="114585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852936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12024" y="3861048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63808" y="3861048"/>
            <a:ext cx="14648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79976" y="5085184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32982" y="5240745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9</Words>
  <Application>Microsoft Office PowerPoint</Application>
  <PresentationFormat>宽屏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2025-08-19T09:38:44Z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