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0229850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4293096"/>
            <a:ext cx="79248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7854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72310" y="47854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02193" y="47854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32076" y="47854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339657" y="47854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71600"/>
            <a:ext cx="11372850" cy="41148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847528" y="3575739"/>
            <a:ext cx="864096" cy="494528"/>
          </a:xfrm>
          <a:prstGeom prst="ellipse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935760" y="4162142"/>
            <a:ext cx="864096" cy="494528"/>
          </a:xfrm>
          <a:prstGeom prst="ellipse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794906" y="4741264"/>
            <a:ext cx="1368152" cy="494528"/>
          </a:xfrm>
          <a:prstGeom prst="ellipse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126599" y="4736909"/>
            <a:ext cx="864096" cy="494528"/>
          </a:xfrm>
          <a:prstGeom prst="ellipse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984432" y="4157789"/>
            <a:ext cx="1368151" cy="494528"/>
          </a:xfrm>
          <a:prstGeom prst="ellipse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20432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24138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54122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849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383139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429974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490191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548177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19212"/>
            <a:ext cx="11477625" cy="42195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428999"/>
            <a:ext cx="6818932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581128"/>
            <a:ext cx="6912768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631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410700" cy="2905125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1312980" y="2636912"/>
            <a:ext cx="7303300" cy="108012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983432" y="2636912"/>
            <a:ext cx="3456384" cy="108012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4484914" y="2636912"/>
            <a:ext cx="3456384" cy="108012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2025-08-27T00:26:34Z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