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28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>
        <p:scale>
          <a:sx n="50" d="100"/>
          <a:sy n="50" d="100"/>
        </p:scale>
        <p:origin x="771" y="110"/>
      </p:cViewPr>
      <p:guideLst>
        <p:guide orient="horz" pos="2160"/>
        <p:guide pos="37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2947987"/>
            <a:ext cx="7991475" cy="962025"/>
          </a:xfrm>
          <a:prstGeom prst="rect">
            <a:avLst/>
          </a:prstGeom>
          <a:ln>
            <a:solidFill>
              <a:srgbClr val="EC028D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436" y="1285081"/>
            <a:ext cx="8724900" cy="444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9990" y="2990056"/>
            <a:ext cx="5372100" cy="27432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910305" y="3694792"/>
            <a:ext cx="1928575" cy="296704"/>
          </a:xfrm>
          <a:prstGeom prst="ellipse">
            <a:avLst/>
          </a:prstGeom>
          <a:noFill/>
          <a:ln w="19050">
            <a:solidFill>
              <a:srgbClr val="EC02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6528048" y="3182064"/>
            <a:ext cx="360040" cy="1880880"/>
          </a:xfrm>
          <a:prstGeom prst="ellipse">
            <a:avLst/>
          </a:prstGeom>
          <a:noFill/>
          <a:ln w="19050">
            <a:solidFill>
              <a:srgbClr val="EC02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4974784" y="4749341"/>
            <a:ext cx="1440160" cy="298365"/>
          </a:xfrm>
          <a:prstGeom prst="ellipse">
            <a:avLst/>
          </a:prstGeom>
          <a:noFill/>
          <a:ln w="19050">
            <a:solidFill>
              <a:srgbClr val="EC02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3910305" y="5235933"/>
            <a:ext cx="1440160" cy="394837"/>
          </a:xfrm>
          <a:prstGeom prst="ellipse">
            <a:avLst/>
          </a:prstGeom>
          <a:noFill/>
          <a:ln w="19050">
            <a:solidFill>
              <a:srgbClr val="EC02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49013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116903" y="449013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69652" y="449013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564212" y="449013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808648" y="449013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298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7707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525748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677275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6876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240760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4295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0486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337695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459061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577933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54" y="1271587"/>
            <a:ext cx="115157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2088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40169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65682" y="242088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65682" y="40169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1268760"/>
            <a:ext cx="805815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01476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86670" y="201476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330413" y="201476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919727" y="201476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151784" y="259171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686670" y="259171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330413" y="259171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919727" y="259171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2025-08-27T00:51:47Z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