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>
        <p:scale>
          <a:sx n="50" d="100"/>
          <a:sy n="50" d="100"/>
        </p:scale>
        <p:origin x="771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2962275"/>
            <a:ext cx="76485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43711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16280" y="443711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30668" y="5096458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534039" y="5096458"/>
            <a:ext cx="173842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39617" y="586597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73" y="1268760"/>
            <a:ext cx="116109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17" y="1323724"/>
            <a:ext cx="11039475" cy="546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422108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1600" y="475448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71600" y="529877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71600" y="584306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71600" y="624583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2025-08-27T00:37:10Z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