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3038475"/>
            <a:ext cx="44005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965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3024336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043656"/>
            <a:ext cx="3168352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5720" y="3825749"/>
            <a:ext cx="3960440" cy="549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06084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78740" y="206084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95799" y="263691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78739" y="263691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16347" y="3201991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4357" y="4293096"/>
            <a:ext cx="999735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98379" y="4293096"/>
            <a:ext cx="999735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96465" y="4293096"/>
            <a:ext cx="999735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57471" y="4293096"/>
            <a:ext cx="999735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6084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129360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22869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020"/>
            <a:ext cx="107251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739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49837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486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47" y="3236584"/>
            <a:ext cx="71247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92896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69497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112805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9147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17981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63" y="1268760"/>
            <a:ext cx="11668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38" y="1268760"/>
            <a:ext cx="10582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63939" y="191683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94815" y="191683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86645" y="191683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399" y="3765459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5399" y="4381909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5399" y="4926439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5399" y="5542888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67</cp:revision>
  <dcterms:created xsi:type="dcterms:W3CDTF">2015-09-16T06:44:00Z</dcterms:created>
  <dcterms:modified xsi:type="dcterms:W3CDTF">2025-08-27T00:11:00Z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