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947987"/>
            <a:ext cx="115538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47328" y="3284984"/>
            <a:ext cx="5207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4032" y="3284984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32678" y="3284984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28618" y="3284984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77264" y="3284984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058903" y="3284984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661532" y="3284984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56933" y="5355150"/>
            <a:ext cx="479854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583284" y="5409297"/>
            <a:ext cx="5207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137406" y="5321721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86052" y="5390713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496764" y="5412202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099392" y="5390712"/>
            <a:ext cx="470653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863456" y="5381066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418459" y="5401598"/>
            <a:ext cx="504056" cy="47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3998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28929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4169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38792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74189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13955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05092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827051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488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50" y="3761647"/>
            <a:ext cx="1057275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8692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8107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69435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6909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56258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203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22833"/>
            <a:ext cx="5379790" cy="53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47928" y="3826267"/>
            <a:ext cx="5379790" cy="68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47928" y="4586554"/>
            <a:ext cx="5379790" cy="68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47928" y="5192729"/>
            <a:ext cx="5379790" cy="68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44075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463277"/>
            <a:ext cx="5379790" cy="53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71864" y="1966711"/>
            <a:ext cx="5379790" cy="68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990" y="4653758"/>
            <a:ext cx="10852618" cy="530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5990" y="17728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5990" y="22762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5990" y="271803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5990" y="32107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2025-08-27T02:12:04Z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