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71725"/>
            <a:ext cx="114395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3025"/>
            <a:ext cx="114585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306771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411567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27722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4511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40420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632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377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330851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8700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46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2741"/>
            <a:ext cx="1041082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13688" y="2878900"/>
            <a:ext cx="350744" cy="282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03661" y="2878900"/>
            <a:ext cx="350744" cy="282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82092" y="2878900"/>
            <a:ext cx="350744" cy="282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35378" y="2878900"/>
            <a:ext cx="350744" cy="282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238950" y="2878900"/>
            <a:ext cx="350744" cy="282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1149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597647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4103771"/>
            <a:ext cx="10408419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615939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28860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17" y="1871523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141" y="3383691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09120"/>
            <a:ext cx="751522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4869160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75520" y="6055703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67012"/>
            <a:ext cx="1152525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191375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628800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2852354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4014948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66837"/>
            <a:ext cx="115728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1430" y="30763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59743" y="36262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407707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45091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59743" y="50131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14285" y="3053816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180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13697" y="338454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05394" y="338454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97452" y="338454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11454" y="33625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106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78501" y="24106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0160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04084" y="30160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63815" y="34290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8B179EB-3469-0543-EC23-ACEFFA2674B8}"/>
              </a:ext>
            </a:extLst>
          </p:cNvPr>
          <p:cNvSpPr/>
          <p:nvPr/>
        </p:nvSpPr>
        <p:spPr bwMode="white">
          <a:xfrm>
            <a:off x="5125553" y="3820763"/>
            <a:ext cx="304685" cy="14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179EB-3469-0543-EC23-ACEFFA2674B8}"/>
              </a:ext>
            </a:extLst>
          </p:cNvPr>
          <p:cNvSpPr/>
          <p:nvPr/>
        </p:nvSpPr>
        <p:spPr bwMode="white">
          <a:xfrm>
            <a:off x="7163359" y="3891526"/>
            <a:ext cx="304685" cy="8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B179EB-3469-0543-EC23-ACEFFA2674B8}"/>
              </a:ext>
            </a:extLst>
          </p:cNvPr>
          <p:cNvSpPr/>
          <p:nvPr/>
        </p:nvSpPr>
        <p:spPr bwMode="white">
          <a:xfrm>
            <a:off x="5135319" y="4522730"/>
            <a:ext cx="276986" cy="14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B179EB-3469-0543-EC23-ACEFFA2674B8}"/>
              </a:ext>
            </a:extLst>
          </p:cNvPr>
          <p:cNvSpPr/>
          <p:nvPr/>
        </p:nvSpPr>
        <p:spPr bwMode="white">
          <a:xfrm>
            <a:off x="7163359" y="4509121"/>
            <a:ext cx="304685" cy="14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B179EB-3469-0543-EC23-ACEFFA2674B8}"/>
              </a:ext>
            </a:extLst>
          </p:cNvPr>
          <p:cNvSpPr/>
          <p:nvPr/>
        </p:nvSpPr>
        <p:spPr bwMode="white">
          <a:xfrm>
            <a:off x="9232947" y="4516412"/>
            <a:ext cx="276986" cy="1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7339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127" y="5238096"/>
            <a:ext cx="2943621" cy="76514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5230171"/>
            <a:ext cx="2880320" cy="76514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5175528"/>
            <a:ext cx="2952328" cy="76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848475" cy="21907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70" y="2763150"/>
            <a:ext cx="2943621" cy="76514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507" y="2755225"/>
            <a:ext cx="2880320" cy="76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25436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05735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360188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13613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78</cp:revision>
  <dcterms:created xsi:type="dcterms:W3CDTF">2015-09-16T06:44:00Z</dcterms:created>
  <dcterms:modified xsi:type="dcterms:W3CDTF">2025-08-26T13:43:26Z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