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962275"/>
            <a:ext cx="76485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41633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25129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99456" y="46874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3149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87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18040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248424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3392" y="294144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3392" y="346555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2025-08-27T01:22:34Z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