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357437"/>
            <a:ext cx="1151572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84984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3808967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4374045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4898027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472" y="5514476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861048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5052850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7915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327088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3467520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76139"/>
            <a:ext cx="114395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92896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43672" y="3053519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46059" y="4157408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04112" y="5229200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4733925" cy="16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348880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8006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519595"/>
            <a:ext cx="10408419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3959755"/>
            <a:ext cx="10408419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399915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39450" cy="27051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391" y="1844824"/>
            <a:ext cx="10408419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390" y="3284984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251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006" y="1844824"/>
            <a:ext cx="2026713" cy="691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47060" y="2564050"/>
            <a:ext cx="1512167" cy="691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91523" y="2564050"/>
            <a:ext cx="1869178" cy="691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83632" y="3212976"/>
            <a:ext cx="1553438" cy="691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52286" y="5085184"/>
            <a:ext cx="3384783" cy="432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767012"/>
            <a:ext cx="11525250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68960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3736781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4507342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5175162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472" y="5719693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632504" y="3068960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52567" y="2097621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3581512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652567" y="3546277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5480" y="4999345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633652"/>
            <a:ext cx="466840" cy="454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13697" y="3600198"/>
            <a:ext cx="466840" cy="454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05394" y="3600198"/>
            <a:ext cx="466840" cy="454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97452" y="3600198"/>
            <a:ext cx="466840" cy="454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11454" y="3578243"/>
            <a:ext cx="466840" cy="454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2738943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3365666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5480" y="3971841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5480" y="4598565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56011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4594393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3251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2820335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4310088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2718394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3273198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5480" y="3899922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5480" y="4506097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2025-08-26T13:43:17Z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