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28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2947987"/>
            <a:ext cx="799147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0353675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1262" y="2708920"/>
            <a:ext cx="7229475" cy="26670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287688" y="3645024"/>
            <a:ext cx="0" cy="360040"/>
          </a:xfrm>
          <a:prstGeom prst="line">
            <a:avLst/>
          </a:prstGeom>
          <a:ln w="19050">
            <a:solidFill>
              <a:srgbClr val="EC0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3287688" y="4232853"/>
            <a:ext cx="216024" cy="360040"/>
            <a:chOff x="3287688" y="4232853"/>
            <a:chExt cx="216024" cy="36004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3287688" y="4232853"/>
              <a:ext cx="0" cy="360040"/>
            </a:xfrm>
            <a:prstGeom prst="line">
              <a:avLst/>
            </a:prstGeom>
            <a:ln w="19050">
              <a:solidFill>
                <a:srgbClr val="EC02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3287688" y="4581128"/>
              <a:ext cx="216024" cy="0"/>
            </a:xfrm>
            <a:prstGeom prst="line">
              <a:avLst/>
            </a:prstGeom>
            <a:ln w="19050">
              <a:solidFill>
                <a:srgbClr val="EC02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直接连接符 19"/>
          <p:cNvCxnSpPr/>
          <p:nvPr/>
        </p:nvCxnSpPr>
        <p:spPr>
          <a:xfrm>
            <a:off x="4871864" y="4149080"/>
            <a:ext cx="216024" cy="0"/>
          </a:xfrm>
          <a:prstGeom prst="line">
            <a:avLst/>
          </a:prstGeom>
          <a:ln w="19050">
            <a:solidFill>
              <a:srgbClr val="EC0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871864" y="4149080"/>
            <a:ext cx="0" cy="864096"/>
          </a:xfrm>
          <a:prstGeom prst="line">
            <a:avLst/>
          </a:prstGeom>
          <a:ln w="19050">
            <a:solidFill>
              <a:srgbClr val="EC0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4727848" y="5013176"/>
            <a:ext cx="144016" cy="0"/>
          </a:xfrm>
          <a:prstGeom prst="line">
            <a:avLst/>
          </a:prstGeom>
          <a:ln w="19050">
            <a:solidFill>
              <a:srgbClr val="EC0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384032" y="3861048"/>
            <a:ext cx="360040" cy="0"/>
          </a:xfrm>
          <a:prstGeom prst="line">
            <a:avLst/>
          </a:prstGeom>
          <a:ln w="19050">
            <a:solidFill>
              <a:srgbClr val="EC0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744072" y="3861048"/>
            <a:ext cx="0" cy="792088"/>
          </a:xfrm>
          <a:prstGeom prst="line">
            <a:avLst/>
          </a:prstGeom>
          <a:ln w="19050">
            <a:solidFill>
              <a:srgbClr val="EC0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744072" y="4653136"/>
            <a:ext cx="720080" cy="0"/>
          </a:xfrm>
          <a:prstGeom prst="line">
            <a:avLst/>
          </a:prstGeom>
          <a:ln w="19050">
            <a:solidFill>
              <a:srgbClr val="EC0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8472264" y="4615960"/>
            <a:ext cx="504056" cy="0"/>
          </a:xfrm>
          <a:prstGeom prst="line">
            <a:avLst/>
          </a:prstGeom>
          <a:ln w="19050">
            <a:solidFill>
              <a:srgbClr val="EC0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8976320" y="4293096"/>
            <a:ext cx="0" cy="299797"/>
          </a:xfrm>
          <a:prstGeom prst="line">
            <a:avLst/>
          </a:prstGeom>
          <a:ln w="19050">
            <a:solidFill>
              <a:srgbClr val="EC0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8976320" y="3789040"/>
            <a:ext cx="0" cy="216024"/>
          </a:xfrm>
          <a:prstGeom prst="line">
            <a:avLst/>
          </a:prstGeom>
          <a:ln w="19050">
            <a:solidFill>
              <a:srgbClr val="EC0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6296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9168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31704" y="263691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416765" y="336483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931537" y="407707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650185" y="472514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343525" cy="48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848" y="1772816"/>
            <a:ext cx="7275384" cy="4908794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3007122" y="2285619"/>
            <a:ext cx="3376910" cy="927357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4799856" y="3291109"/>
            <a:ext cx="1728192" cy="1938091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4187788" y="2420888"/>
            <a:ext cx="2340260" cy="1821048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4979876" y="5234014"/>
            <a:ext cx="1404156" cy="865407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H="1">
            <a:off x="4295800" y="4320069"/>
            <a:ext cx="2232248" cy="1919069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210550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640360"/>
            <a:ext cx="9515475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74806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44060" y="264016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44060" y="346535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44060" y="433515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44060" y="514919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34750" cy="503872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6160" y="2276872"/>
            <a:ext cx="10408419" cy="7653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9734" y="3429000"/>
            <a:ext cx="10408419" cy="7653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6042" y="4504399"/>
            <a:ext cx="10408419" cy="76538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5220" y="5644831"/>
            <a:ext cx="10408419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04925"/>
            <a:ext cx="11649075" cy="424815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933056"/>
            <a:ext cx="1728192" cy="72820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5" y="4834885"/>
            <a:ext cx="2016225" cy="728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77575" cy="385762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7" y="1484784"/>
            <a:ext cx="1800200" cy="72820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1" y="2700793"/>
            <a:ext cx="1728193" cy="72820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2166" y="3789040"/>
            <a:ext cx="1742025" cy="728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2025-08-27T01:59:45Z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