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2962275"/>
            <a:ext cx="76485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0865668" cy="55047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18810" y="2708920"/>
            <a:ext cx="453617" cy="253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51584" y="3068960"/>
            <a:ext cx="432048" cy="277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69391" y="4312133"/>
            <a:ext cx="432048" cy="277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61859" y="5596403"/>
            <a:ext cx="432048" cy="277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361859" y="6387513"/>
            <a:ext cx="432048" cy="277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73" y="1268760"/>
            <a:ext cx="115728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8488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999726"/>
            <a:ext cx="3312368" cy="48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15680" y="2636913"/>
            <a:ext cx="1440160" cy="463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35851" y="3290057"/>
            <a:ext cx="1440160" cy="463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02132" y="3926361"/>
            <a:ext cx="3450251" cy="463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816080" y="4602834"/>
            <a:ext cx="1944216" cy="463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2025-08-27T02:02:22Z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