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90582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175" y="4437112"/>
            <a:ext cx="78676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99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49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62878" y="34249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87746" y="34249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6962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62878" y="46962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887746" y="46962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32385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682595" y="2078988"/>
            <a:ext cx="864096" cy="51686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672064" y="2078988"/>
            <a:ext cx="864096" cy="51686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454468" y="2078986"/>
            <a:ext cx="1114140" cy="530921"/>
            <a:chOff x="10454468" y="2060848"/>
            <a:chExt cx="1114139" cy="549061"/>
          </a:xfrm>
          <a:solidFill>
            <a:schemeClr val="bg1"/>
          </a:solidFill>
        </p:grpSpPr>
        <p:sp>
          <p:nvSpPr>
            <p:cNvPr id="8" name="云形 7"/>
            <p:cNvSpPr/>
            <p:nvPr/>
          </p:nvSpPr>
          <p:spPr>
            <a:xfrm>
              <a:off x="10454468" y="2060848"/>
              <a:ext cx="1114139" cy="549061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0704512" y="2060848"/>
              <a:ext cx="216024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6628521" y="3401602"/>
            <a:ext cx="864096" cy="51686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639616" y="3424256"/>
            <a:ext cx="864096" cy="51686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0454468" y="3430628"/>
            <a:ext cx="1114140" cy="530921"/>
            <a:chOff x="10454468" y="2060848"/>
            <a:chExt cx="1114139" cy="549061"/>
          </a:xfrm>
          <a:solidFill>
            <a:schemeClr val="bg1"/>
          </a:solidFill>
        </p:grpSpPr>
        <p:sp>
          <p:nvSpPr>
            <p:cNvPr id="16" name="云形 15"/>
            <p:cNvSpPr/>
            <p:nvPr/>
          </p:nvSpPr>
          <p:spPr>
            <a:xfrm>
              <a:off x="10454468" y="2060848"/>
              <a:ext cx="1114139" cy="549061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704512" y="2060848"/>
              <a:ext cx="216024" cy="72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637"/>
            <a:ext cx="71532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3054" y="2564904"/>
            <a:ext cx="16289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03303" y="3212976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67808" y="4416157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50737" y="499176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048" y="2996952"/>
            <a:ext cx="109823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0103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29025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40999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533003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658100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608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99656" y="287245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67608" y="3539725"/>
            <a:ext cx="11881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75620" y="4327054"/>
            <a:ext cx="17641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2104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407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214850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11624" y="2921089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11152" y="3627579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156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2025-08-27T01:10:51Z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