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6" r:id="rId5"/>
    <p:sldId id="325" r:id="rId6"/>
    <p:sldId id="327" r:id="rId7"/>
    <p:sldId id="332" r:id="rId8"/>
    <p:sldId id="331" r:id="rId9"/>
    <p:sldId id="330" r:id="rId10"/>
    <p:sldId id="329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8675" y="2924175"/>
            <a:ext cx="54546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384300"/>
            <a:ext cx="11055350" cy="4089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7215" y="508508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4105" y="508508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0995" y="508508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7885" y="508508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13495" y="508508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6580" y="508508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92300"/>
            <a:ext cx="979170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5815" y="264795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9155" y="3150870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5815" y="3569335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5815" y="4072255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9155" y="4575175"/>
            <a:ext cx="48260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1568450"/>
            <a:ext cx="9245600" cy="3721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03345" y="244221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760" y="3218180"/>
            <a:ext cx="48260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6645" y="3949065"/>
            <a:ext cx="65786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8955" y="4619625"/>
            <a:ext cx="103822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232025"/>
            <a:ext cx="10991850" cy="23939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12875"/>
            <a:ext cx="10585450" cy="442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1789430"/>
            <a:ext cx="79692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3335020"/>
            <a:ext cx="796925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4880610"/>
            <a:ext cx="79692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268730"/>
            <a:ext cx="109410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05" y="2349500"/>
            <a:ext cx="100139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85" y="3421380"/>
            <a:ext cx="100139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85" y="4493260"/>
            <a:ext cx="1001395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85" y="5582285"/>
            <a:ext cx="100139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860550"/>
            <a:ext cx="11023600" cy="3136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670" y="4100830"/>
            <a:ext cx="16192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0" y="4100830"/>
            <a:ext cx="1797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1762125"/>
            <a:ext cx="105410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520" y="1955165"/>
            <a:ext cx="2489200" cy="67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435" y="3089275"/>
            <a:ext cx="2557145" cy="697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1605" y="3089275"/>
            <a:ext cx="248920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2025-08-20T06:31:36Z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