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6562" y="2938462"/>
            <a:ext cx="6238875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33" y="1268760"/>
            <a:ext cx="10894243" cy="54740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306896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274594" y="309978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726549" y="469227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329426" y="473337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719736" y="632586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011151" y="5105259"/>
            <a:ext cx="1368152" cy="15116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63275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47035" y="191683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08680" y="24305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47035" y="286205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16212" y="341685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05938" y="393056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91825" cy="2314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1272" y="324236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67496" y="322181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984772" y="329373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583972" y="327318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929940" y="326290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24012"/>
            <a:ext cx="11525250" cy="3609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9656" y="292494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715440" y="353183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215467" y="352084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64123" y="408592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102505" y="414756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9102505" y="469209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0684725" y="469209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70</cp:revision>
  <dcterms:created xsi:type="dcterms:W3CDTF">2015-09-16T06:44:00Z</dcterms:created>
  <dcterms:modified xsi:type="dcterms:W3CDTF">2025-08-27T00:32:23Z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