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0" y="3009900"/>
            <a:ext cx="44831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155700"/>
            <a:ext cx="9505950" cy="4546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1920875"/>
            <a:ext cx="6699250" cy="301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5530" y="1920875"/>
            <a:ext cx="89535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4380" y="2485390"/>
            <a:ext cx="2884805" cy="6172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41620" y="3102610"/>
            <a:ext cx="119507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380" y="3755390"/>
            <a:ext cx="1985645" cy="615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380" y="4321175"/>
            <a:ext cx="2195195" cy="60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268730"/>
            <a:ext cx="11055350" cy="4927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0" y="2228850"/>
            <a:ext cx="74930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3025" y="2282190"/>
            <a:ext cx="49657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3025" y="2763520"/>
            <a:ext cx="49657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3025" y="3200400"/>
            <a:ext cx="49657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3025" y="3703955"/>
            <a:ext cx="49657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13025" y="4207510"/>
            <a:ext cx="49657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2025-08-20T06:58:38Z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