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05000"/>
            <a:ext cx="90582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5" y="4077072"/>
            <a:ext cx="79057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5910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7192"/>
            <a:ext cx="2808312" cy="7746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401" y="5157192"/>
            <a:ext cx="2808312" cy="7746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2849" y="5157192"/>
            <a:ext cx="2808312" cy="77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6877"/>
            <a:ext cx="10401300" cy="22098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72051"/>
            <a:ext cx="2808312" cy="7746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337" y="2672051"/>
            <a:ext cx="2808312" cy="7746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088" y="2672051"/>
            <a:ext cx="2808312" cy="77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9652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4683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29143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5388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10757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91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9751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0539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78993"/>
            <a:ext cx="897255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440" y="2492896"/>
            <a:ext cx="1209675" cy="1209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2143" y="24327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2865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1988840"/>
            <a:ext cx="10639425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8610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99456" y="44466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99456" y="49295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99456" y="54535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99456" y="58953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249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56419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0881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6738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2183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55382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219447"/>
            <a:ext cx="10515600" cy="160972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  <a:endCxn id="3" idx="0"/>
          </p:cNvCxnSpPr>
          <p:nvPr/>
        </p:nvCxnSpPr>
        <p:spPr>
          <a:xfrm>
            <a:off x="1775520" y="4549552"/>
            <a:ext cx="4320480" cy="66989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1775520" y="4549552"/>
            <a:ext cx="2284524" cy="535632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4060044" y="4549552"/>
            <a:ext cx="2163337" cy="66989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8553987" y="4549552"/>
            <a:ext cx="2173204" cy="66989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H="1">
            <a:off x="8375566" y="4549552"/>
            <a:ext cx="2163337" cy="669895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67</cp:revision>
  <dcterms:created xsi:type="dcterms:W3CDTF">2015-09-16T06:44:00Z</dcterms:created>
  <dcterms:modified xsi:type="dcterms:W3CDTF">2025-08-27T01:57:47Z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