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901065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8362" y="4365104"/>
            <a:ext cx="79152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14908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015880" y="414908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858414" y="409770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204166" y="538197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036427" y="541280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848139" y="539225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272" y="1268760"/>
            <a:ext cx="9982200" cy="54673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71464" y="19168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322835" y="291342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281738" y="387919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322835" y="529703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9248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7687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368696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5817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8478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05674" y="303618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168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61101" y="287232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20004" y="389974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449272" cy="4482455"/>
            <a:chOff x="335360" y="1340768"/>
            <a:chExt cx="11449272" cy="44824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2152650" cy="476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0882" y="2060848"/>
              <a:ext cx="10953750" cy="3762375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2564904"/>
            <a:ext cx="10527511" cy="76538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5113" y="3815739"/>
            <a:ext cx="10527511" cy="76538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344" y="5111883"/>
            <a:ext cx="10527511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53625" cy="3267075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1199456" y="2564904"/>
            <a:ext cx="8208912" cy="100811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3575720" y="2564904"/>
            <a:ext cx="144016" cy="100811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H="1">
            <a:off x="6312024" y="2444281"/>
            <a:ext cx="248" cy="1128735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1487488" y="2383970"/>
            <a:ext cx="7992888" cy="118904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69</cp:revision>
  <dcterms:created xsi:type="dcterms:W3CDTF">2015-09-16T06:44:00Z</dcterms:created>
  <dcterms:modified xsi:type="dcterms:W3CDTF">2025-08-26T23:36:52Z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