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6" r:id="rId5"/>
    <p:sldId id="325" r:id="rId6"/>
    <p:sldId id="328" r:id="rId7"/>
    <p:sldId id="327" r:id="rId8"/>
    <p:sldId id="330" r:id="rId9"/>
    <p:sldId id="329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0" y="2981325"/>
            <a:ext cx="42799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2016125"/>
            <a:ext cx="10039350" cy="282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3915" y="3475355"/>
            <a:ext cx="8554720" cy="573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1260475"/>
            <a:ext cx="8820150" cy="433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0155" y="207137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4435" y="283654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4435" y="360172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64435" y="425704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64435" y="499554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1333500"/>
            <a:ext cx="868680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760" y="1991995"/>
            <a:ext cx="614045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175" y="1647825"/>
            <a:ext cx="104076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8175" y="3122295"/>
            <a:ext cx="3140075" cy="892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7620" y="3068955"/>
            <a:ext cx="2933700" cy="94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08685"/>
            <a:ext cx="9982200" cy="50927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341120"/>
            <a:ext cx="10509250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5775" y="4013200"/>
            <a:ext cx="528320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3845" y="4013200"/>
            <a:ext cx="528320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1915" y="4013200"/>
            <a:ext cx="528320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9985" y="4013200"/>
            <a:ext cx="528320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90345" y="5444490"/>
            <a:ext cx="5469255" cy="41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10736580" cy="58534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2025-08-20T06:45:28Z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