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910241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891548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5085184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6200307"/>
            <a:ext cx="10657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58375" cy="190500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271464" y="1700808"/>
            <a:ext cx="1800200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1148800" y="2473288"/>
            <a:ext cx="1922864" cy="6386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6023992" y="1844824"/>
            <a:ext cx="3312368" cy="28803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7536160" y="1618371"/>
            <a:ext cx="1872208" cy="109054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2025-08-27T02:40:11Z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