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420" autoAdjust="0"/>
    <p:restoredTop sz="94660"/>
  </p:normalViewPr>
  <p:slideViewPr>
    <p:cSldViewPr showGuides="1">
      <p:cViewPr varScale="1">
        <p:scale>
          <a:sx n="53" d="100"/>
          <a:sy n="53" d="100"/>
        </p:scale>
        <p:origin x="655" y="45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2947987"/>
            <a:ext cx="11496675" cy="962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9667875" cy="3086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1916832"/>
            <a:ext cx="504056" cy="4271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127448" y="2485544"/>
            <a:ext cx="504056" cy="4271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127448" y="2987349"/>
            <a:ext cx="504056" cy="4271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1127448" y="3388793"/>
            <a:ext cx="504056" cy="4271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1127448" y="3924051"/>
            <a:ext cx="504056" cy="4271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982325" cy="2333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3933056"/>
            <a:ext cx="9296400" cy="1943100"/>
          </a:xfrm>
          <a:prstGeom prst="rect">
            <a:avLst/>
          </a:prstGeom>
        </p:spPr>
      </p:pic>
      <p:sp>
        <p:nvSpPr>
          <p:cNvPr id="4" name="椭圆 3">
            <a:extLst>
              <a:ext uri="{FF2B5EF4-FFF2-40B4-BE49-F238E27FC236}">
                <a16:creationId xmlns:a16="http://schemas.microsoft.com/office/drawing/2014/main" id="{5B854CC9-68AF-CF06-FB22-8EA12159DCF2}"/>
              </a:ext>
            </a:extLst>
          </p:cNvPr>
          <p:cNvSpPr/>
          <p:nvPr/>
        </p:nvSpPr>
        <p:spPr>
          <a:xfrm>
            <a:off x="6496219" y="3904564"/>
            <a:ext cx="455563" cy="408805"/>
          </a:xfrm>
          <a:prstGeom prst="ellipse">
            <a:avLst/>
          </a:prstGeom>
          <a:noFill/>
          <a:ln w="25400" cap="flat" cmpd="sng" algn="ctr">
            <a:solidFill>
              <a:srgbClr val="EC0A8C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id="{5B854CC9-68AF-CF06-FB22-8EA12159DCF2}"/>
              </a:ext>
            </a:extLst>
          </p:cNvPr>
          <p:cNvSpPr/>
          <p:nvPr/>
        </p:nvSpPr>
        <p:spPr>
          <a:xfrm>
            <a:off x="6496219" y="4473276"/>
            <a:ext cx="455563" cy="408805"/>
          </a:xfrm>
          <a:prstGeom prst="ellipse">
            <a:avLst/>
          </a:prstGeom>
          <a:noFill/>
          <a:ln w="25400" cap="flat" cmpd="sng" algn="ctr">
            <a:solidFill>
              <a:srgbClr val="EC0A8C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id="{5B854CC9-68AF-CF06-FB22-8EA12159DCF2}"/>
              </a:ext>
            </a:extLst>
          </p:cNvPr>
          <p:cNvSpPr/>
          <p:nvPr/>
        </p:nvSpPr>
        <p:spPr>
          <a:xfrm>
            <a:off x="1247948" y="4941168"/>
            <a:ext cx="455563" cy="408805"/>
          </a:xfrm>
          <a:prstGeom prst="ellipse">
            <a:avLst/>
          </a:prstGeom>
          <a:noFill/>
          <a:ln w="25400" cap="flat" cmpd="sng" algn="ctr">
            <a:solidFill>
              <a:srgbClr val="EC0A8C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id="{5B854CC9-68AF-CF06-FB22-8EA12159DCF2}"/>
              </a:ext>
            </a:extLst>
          </p:cNvPr>
          <p:cNvSpPr/>
          <p:nvPr/>
        </p:nvSpPr>
        <p:spPr>
          <a:xfrm>
            <a:off x="1247948" y="5509880"/>
            <a:ext cx="455563" cy="408805"/>
          </a:xfrm>
          <a:prstGeom prst="ellipse">
            <a:avLst/>
          </a:prstGeom>
          <a:noFill/>
          <a:ln w="25400" cap="flat" cmpd="sng" algn="ctr">
            <a:solidFill>
              <a:srgbClr val="EC0A8C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012263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340768"/>
            <a:ext cx="11601450" cy="4400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91544" y="2636912"/>
            <a:ext cx="165618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2063551" y="3212976"/>
            <a:ext cx="1694739" cy="5416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4664798" y="3933056"/>
            <a:ext cx="1452637" cy="4320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2062579" y="4510298"/>
            <a:ext cx="1452637" cy="57488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2062579" y="5232787"/>
            <a:ext cx="1297118" cy="57488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301000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287000" cy="2419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4005064"/>
            <a:ext cx="6315075" cy="16383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99456" y="3303882"/>
            <a:ext cx="504056" cy="4271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299817" y="3939502"/>
            <a:ext cx="504056" cy="4271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1310968" y="4541668"/>
            <a:ext cx="504056" cy="4271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1299817" y="5299951"/>
            <a:ext cx="504056" cy="4271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85995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340768"/>
            <a:ext cx="11401425" cy="5295900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36E0D4C0-8904-726F-1FE5-DC876B285A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3577" y="4247787"/>
            <a:ext cx="8352928" cy="765389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36E0D4C0-8904-726F-1FE5-DC876B285A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5" y="5831963"/>
            <a:ext cx="8352928" cy="7653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4330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944225" cy="1457325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36E0D4C0-8904-726F-1FE5-DC876B285A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1" y="1960696"/>
            <a:ext cx="8496944" cy="7653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53480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662" y="1268760"/>
            <a:ext cx="10544175" cy="4914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303912" y="2981027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5303912" y="3566654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303912" y="4213926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5303912" y="4809827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5303912" y="5518744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80865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087100" cy="1924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2420889"/>
            <a:ext cx="10655052" cy="13681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134604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 用户</cp:lastModifiedBy>
  <cp:revision>68</cp:revision>
  <dcterms:created xsi:type="dcterms:W3CDTF">2015-09-16T06:44:00Z</dcterms:created>
  <dcterms:modified xsi:type="dcterms:W3CDTF">2025-08-27T01:52:15Z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