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3325" y="2978150"/>
            <a:ext cx="4705350" cy="901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268730"/>
            <a:ext cx="10350500" cy="460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425" y="2834640"/>
            <a:ext cx="9893300" cy="309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127250"/>
            <a:ext cx="10629900" cy="260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9555" y="312229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3170" y="312229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6785" y="306895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5120" y="3975100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3170" y="3975100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701800"/>
            <a:ext cx="92265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5570" y="250507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6010" y="3218815"/>
            <a:ext cx="51371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5165" y="3909695"/>
            <a:ext cx="51371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050" y="4600575"/>
            <a:ext cx="57404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3430" y="2646680"/>
            <a:ext cx="7277100" cy="400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21030"/>
            <a:ext cx="68262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430" y="1268730"/>
            <a:ext cx="7893050" cy="1225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3430" y="1608455"/>
            <a:ext cx="539750" cy="54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3430" y="2987040"/>
            <a:ext cx="539750" cy="546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3430" y="4365625"/>
            <a:ext cx="539750" cy="54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3430" y="5698490"/>
            <a:ext cx="5397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708150"/>
            <a:ext cx="1036320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5775" y="255079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5775" y="309943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5775" y="364807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0055" y="413575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5775" y="4745355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268730"/>
            <a:ext cx="110680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390" y="3866515"/>
            <a:ext cx="1865630" cy="67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6325" y="3866515"/>
            <a:ext cx="2933700" cy="679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3545" y="5115560"/>
            <a:ext cx="231648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0" y="1597025"/>
            <a:ext cx="1064260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2240" y="1802765"/>
            <a:ext cx="2385060" cy="67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2240" y="3028950"/>
            <a:ext cx="238506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