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420" autoAdjust="0"/>
    <p:restoredTop sz="94660"/>
  </p:normalViewPr>
  <p:slideViewPr>
    <p:cSldViewPr showGuides="1">
      <p:cViewPr>
        <p:scale>
          <a:sx n="75" d="100"/>
          <a:sy n="75" d="100"/>
        </p:scale>
        <p:origin x="-189" y="-429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2943225"/>
            <a:ext cx="11515725" cy="97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9972675" cy="4124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88288" y="2471687"/>
            <a:ext cx="432048" cy="3551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8688288" y="2907115"/>
            <a:ext cx="432048" cy="3551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8708730" y="3342543"/>
            <a:ext cx="411606" cy="3024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8679702" y="3807000"/>
            <a:ext cx="411606" cy="3024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7583873" y="2928886"/>
            <a:ext cx="411606" cy="3024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8106387" y="2928886"/>
            <a:ext cx="411606" cy="3024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9209472" y="2957914"/>
            <a:ext cx="411606" cy="3024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9782786" y="2936143"/>
            <a:ext cx="411606" cy="3024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9219277" y="3806999"/>
            <a:ext cx="411606" cy="3024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9778077" y="3763456"/>
            <a:ext cx="411606" cy="3024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9756305" y="4220656"/>
            <a:ext cx="411606" cy="3024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8" name="矩形 17"/>
          <p:cNvSpPr/>
          <p:nvPr/>
        </p:nvSpPr>
        <p:spPr>
          <a:xfrm>
            <a:off x="9756305" y="4619799"/>
            <a:ext cx="411606" cy="3024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9" name="矩形 18"/>
          <p:cNvSpPr/>
          <p:nvPr/>
        </p:nvSpPr>
        <p:spPr>
          <a:xfrm>
            <a:off x="9756305" y="5040713"/>
            <a:ext cx="411606" cy="3024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20" name="矩形 19"/>
          <p:cNvSpPr/>
          <p:nvPr/>
        </p:nvSpPr>
        <p:spPr>
          <a:xfrm>
            <a:off x="7579162" y="5040713"/>
            <a:ext cx="411606" cy="3024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21" name="矩形 20"/>
          <p:cNvSpPr/>
          <p:nvPr/>
        </p:nvSpPr>
        <p:spPr>
          <a:xfrm>
            <a:off x="8116191" y="5040713"/>
            <a:ext cx="411606" cy="3024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22" name="矩形 21"/>
          <p:cNvSpPr/>
          <p:nvPr/>
        </p:nvSpPr>
        <p:spPr>
          <a:xfrm>
            <a:off x="8667734" y="5040713"/>
            <a:ext cx="411606" cy="3024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23" name="矩形 22"/>
          <p:cNvSpPr/>
          <p:nvPr/>
        </p:nvSpPr>
        <p:spPr>
          <a:xfrm>
            <a:off x="9248509" y="5040713"/>
            <a:ext cx="411606" cy="3024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248900" cy="4000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1916832"/>
            <a:ext cx="504056" cy="4271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226603" y="3063989"/>
            <a:ext cx="504056" cy="4271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224394" y="4211146"/>
            <a:ext cx="504056" cy="4271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01226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9258300" cy="2238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373524"/>
            <a:ext cx="504056" cy="4271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36963" y="2537305"/>
            <a:ext cx="504056" cy="4271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30100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2062"/>
            <a:ext cx="11163300" cy="4333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3933056"/>
            <a:ext cx="504056" cy="4271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957369" y="3941369"/>
            <a:ext cx="504056" cy="4271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337966" y="4539885"/>
            <a:ext cx="504056" cy="4271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023871" y="4548198"/>
            <a:ext cx="504056" cy="4271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279777" y="5146714"/>
            <a:ext cx="504056" cy="4271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8599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7458075" cy="3743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2060848"/>
            <a:ext cx="1512168" cy="4271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647728" y="2708920"/>
            <a:ext cx="1512168" cy="4271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423592" y="3358889"/>
            <a:ext cx="1656184" cy="4271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2776513" y="4007910"/>
            <a:ext cx="1303263" cy="4271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2711624" y="4658023"/>
            <a:ext cx="1584176" cy="4271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2433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066" y="1285875"/>
            <a:ext cx="11125200" cy="5572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063552" y="3858356"/>
            <a:ext cx="1512168" cy="4271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063552" y="4365104"/>
            <a:ext cx="1656184" cy="6353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2063552" y="5079999"/>
            <a:ext cx="2520280" cy="4959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2063552" y="5721004"/>
            <a:ext cx="1584176" cy="4959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2063552" y="6336146"/>
            <a:ext cx="1872208" cy="4959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35348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268760"/>
            <a:ext cx="11563350" cy="5029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4869160"/>
            <a:ext cx="504056" cy="4271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191144" y="5326360"/>
            <a:ext cx="504056" cy="4271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191144" y="5816811"/>
            <a:ext cx="504056" cy="4271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80865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14450"/>
            <a:ext cx="9810750" cy="2114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3001839"/>
            <a:ext cx="504056" cy="4271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453099" y="2951963"/>
            <a:ext cx="504056" cy="4271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13460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69</cp:revision>
  <dcterms:created xsi:type="dcterms:W3CDTF">2015-09-16T06:44:00Z</dcterms:created>
  <dcterms:modified xsi:type="dcterms:W3CDTF">2025-08-27T02:05:14Z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