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86012"/>
            <a:ext cx="1146810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2567924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3091626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7488" y="3557139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8" y="4052236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90414"/>
            <a:ext cx="11487150" cy="45148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1210502" y="2600289"/>
            <a:ext cx="276986" cy="14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1196653" y="3873918"/>
            <a:ext cx="304685" cy="14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1218665" y="4960856"/>
            <a:ext cx="276986" cy="14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43950" cy="2590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522916" y="1988840"/>
            <a:ext cx="276986" cy="14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539242" y="3070154"/>
            <a:ext cx="276986" cy="14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5666"/>
            <a:ext cx="115347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160094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436217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2298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01267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469779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615563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17036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3745721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33134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054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63611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4103771"/>
            <a:ext cx="10408419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687947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2895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66" y="1988840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65" y="3429000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9630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47154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077723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3766092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67012"/>
            <a:ext cx="1152525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392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16832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58513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803044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4429768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5087314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572431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632504" y="3088557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602061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5163733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869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943714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88011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38466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72264" y="38466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12024" y="38466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27478" y="382470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9188" y="2204864"/>
            <a:ext cx="1771092" cy="549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67608" y="2790491"/>
            <a:ext cx="1592672" cy="549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43672" y="3404816"/>
            <a:ext cx="1728162" cy="549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99656" y="4088946"/>
            <a:ext cx="1584176" cy="549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89188" y="4671747"/>
            <a:ext cx="1834604" cy="549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6482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127" y="5215794"/>
            <a:ext cx="2943621" cy="7651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207869"/>
            <a:ext cx="2880320" cy="76514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5153226"/>
            <a:ext cx="2952328" cy="7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038975" cy="21145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62184"/>
            <a:ext cx="2880320" cy="7651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718" y="2762184"/>
            <a:ext cx="2903394" cy="7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2025-08-26T13:43:11Z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