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6369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35197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9849" y="44180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83632" y="48516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59524" y="5442031"/>
            <a:ext cx="494827" cy="25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2210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50239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7702" y="59272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6317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5896" y="21102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2025-08-27T01:33:42Z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