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78279" autoAdjust="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916832"/>
            <a:ext cx="69627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371"/>
            <a:ext cx="922020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3476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5362" y="1340768"/>
            <a:ext cx="2581275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060848"/>
            <a:ext cx="115824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6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152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299582"/>
            <a:ext cx="1368152" cy="52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73897" y="1268760"/>
            <a:ext cx="1401405" cy="52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63552" y="1988840"/>
            <a:ext cx="2520280" cy="52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79476" y="2610811"/>
            <a:ext cx="1602768" cy="52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82244" y="2610811"/>
            <a:ext cx="1691653" cy="52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03713" y="3258883"/>
            <a:ext cx="1368152" cy="52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24804" y="3258883"/>
            <a:ext cx="1710754" cy="52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325483" y="3942637"/>
            <a:ext cx="1530157" cy="52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979622" y="3942637"/>
            <a:ext cx="1694275" cy="52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967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7672"/>
            <a:ext cx="115728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1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340768"/>
            <a:ext cx="10248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5764" y="2204864"/>
            <a:ext cx="360040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35764" y="2852935"/>
            <a:ext cx="360040" cy="307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44472" y="3499567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46652" y="4132754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46652" y="4777730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46652" y="5419985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146652" y="6076756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853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2814" y="1340768"/>
            <a:ext cx="11687842" cy="4733445"/>
            <a:chOff x="312814" y="1340768"/>
            <a:chExt cx="11687842" cy="47334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814" y="1340768"/>
              <a:ext cx="11610975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8781" y="3102413"/>
              <a:ext cx="11191875" cy="2971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99456" y="4077072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5187414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87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441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5771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401685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479371"/>
            <a:ext cx="3513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155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95400"/>
            <a:ext cx="116109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79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029700" cy="479107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2271110" y="2564904"/>
            <a:ext cx="1664650" cy="28803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2260393" y="2564904"/>
            <a:ext cx="1675367" cy="144016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2271110" y="4005064"/>
            <a:ext cx="1675367" cy="144016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5895257" y="2564904"/>
            <a:ext cx="1664650" cy="28803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5797515" y="3916326"/>
            <a:ext cx="1762392" cy="1673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5651695" y="2564904"/>
            <a:ext cx="1908212" cy="2918867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75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3765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3566765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471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47714"/>
            <a:ext cx="11553825" cy="3257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287" y="1700808"/>
            <a:ext cx="2257425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0" y="1340768"/>
            <a:ext cx="26670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132856"/>
            <a:ext cx="117062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8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20325" cy="30194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07368" y="1564049"/>
            <a:ext cx="1008112" cy="880425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1484784"/>
            <a:ext cx="1080120" cy="36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443653" y="2444474"/>
            <a:ext cx="1008112" cy="892629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2590467"/>
            <a:ext cx="1224136" cy="36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9558625" y="1571306"/>
            <a:ext cx="1008112" cy="880425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232" y="1340768"/>
            <a:ext cx="1410677" cy="509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9594910" y="2451731"/>
            <a:ext cx="1008112" cy="892629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60996" y="2556936"/>
            <a:ext cx="1433913" cy="36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9571242" y="3429000"/>
            <a:ext cx="1008112" cy="892629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99047" y="3573016"/>
            <a:ext cx="1224136" cy="470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443653" y="3450314"/>
            <a:ext cx="1008112" cy="892629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42928" y="3645024"/>
            <a:ext cx="1168493" cy="360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565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2677"/>
            <a:ext cx="10945216" cy="549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0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832978"/>
            <a:ext cx="720080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8795" y="44371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398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5198378"/>
            <a:ext cx="792087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64976" y="5606417"/>
            <a:ext cx="822911" cy="343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760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106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7728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4763" y="25022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175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492896"/>
            <a:ext cx="504056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44472" y="2492896"/>
            <a:ext cx="504056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886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92297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64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9642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24192" y="26369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76120" y="338184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79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3817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18955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24401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294353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400" y="34880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6487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18955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24503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300518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400" y="36216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39308"/>
            <a:ext cx="116014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257" y="3789040"/>
            <a:ext cx="110013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5840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2687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2961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34057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44332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3392" y="54811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964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2757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3853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2025-08-27T02:31:15Z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