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962275"/>
            <a:ext cx="76485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802191" cy="53956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7939" y="18448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35560" y="29249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95600" y="403861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84449" y="512028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287688" y="620990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7735"/>
            <a:ext cx="5544616" cy="536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312959"/>
            <a:ext cx="4410075" cy="353377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9120336" y="2132856"/>
            <a:ext cx="1152128" cy="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8688288" y="2708920"/>
            <a:ext cx="1584176" cy="72008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8688288" y="2852936"/>
            <a:ext cx="1584176" cy="55851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8400256" y="4077072"/>
            <a:ext cx="1872208" cy="55120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8184232" y="4094626"/>
            <a:ext cx="2088232" cy="53364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631504" y="5085184"/>
            <a:ext cx="1100784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575720" y="5085184"/>
            <a:ext cx="1100784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559496" y="6093296"/>
            <a:ext cx="751850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803751" y="6075217"/>
            <a:ext cx="751850" cy="2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151784" y="6075217"/>
            <a:ext cx="621364" cy="2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2025-08-27T01:37:18Z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