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9815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17032"/>
            <a:ext cx="2952328" cy="6400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695" y="3717032"/>
            <a:ext cx="2952328" cy="6400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579286"/>
            <a:ext cx="2952328" cy="6400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C633F1-0841-2852-F2BE-A79F44F20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695" y="5579286"/>
            <a:ext cx="2952328" cy="64006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282244" y="3005118"/>
            <a:ext cx="864096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60296" y="3005118"/>
            <a:ext cx="2204651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75720" y="4858856"/>
            <a:ext cx="1368152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547341" y="4850544"/>
            <a:ext cx="864096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48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08650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87078" y="44163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82078" y="54396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41032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164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0991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7864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225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8321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3763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9315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3778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457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48880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52" y="3654975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961071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6350"/>
            <a:ext cx="115443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1268760"/>
            <a:ext cx="65246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2880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75578" y="2132856"/>
            <a:ext cx="1296685" cy="468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71664" y="3212976"/>
            <a:ext cx="288032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07768" y="3068960"/>
            <a:ext cx="1224136" cy="45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95522" y="2276872"/>
            <a:ext cx="2880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95522" y="3196715"/>
            <a:ext cx="2880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85079" y="4100230"/>
            <a:ext cx="288032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2025-08-27T01:33:00Z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