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>
        <p:scale>
          <a:sx n="50" d="100"/>
          <a:sy n="50" d="100"/>
        </p:scale>
        <p:origin x="771" y="11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4762" y="3057525"/>
            <a:ext cx="456247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773" y="1340768"/>
            <a:ext cx="1157287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916832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903279" y="2348880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147222" y="2348880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223792" y="2852936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232936" y="4293096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489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5" y="3382958"/>
            <a:ext cx="603483" cy="472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207569" y="3382957"/>
            <a:ext cx="487238" cy="472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088943" y="3438355"/>
            <a:ext cx="482542" cy="472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620771" y="3393402"/>
            <a:ext cx="504056" cy="472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056776" y="3382957"/>
            <a:ext cx="504056" cy="472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9644680" y="3429000"/>
            <a:ext cx="445012" cy="472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546539" y="5524719"/>
            <a:ext cx="479854" cy="472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106259" y="5556987"/>
            <a:ext cx="588548" cy="472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100674" y="5517349"/>
            <a:ext cx="554462" cy="472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5725738" y="5545815"/>
            <a:ext cx="564513" cy="472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9279288" y="5555687"/>
            <a:ext cx="504056" cy="472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9783344" y="5522586"/>
            <a:ext cx="530685" cy="472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191750" cy="381000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2927648" y="4581128"/>
            <a:ext cx="1008112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5755270" y="4581128"/>
            <a:ext cx="1420849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8832304" y="4581128"/>
            <a:ext cx="1420849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71587"/>
            <a:ext cx="1155382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9888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25692" y="3219123"/>
            <a:ext cx="470352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25692" y="4582410"/>
            <a:ext cx="470352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72800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41277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3392" y="267631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91683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99456" y="275566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99456" y="431921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782175" cy="198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230504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348880"/>
            <a:ext cx="10585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99456" y="3437452"/>
            <a:ext cx="10585176" cy="639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99456" y="4580452"/>
            <a:ext cx="10585176" cy="639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2302"/>
            <a:ext cx="11239500" cy="220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699294"/>
            <a:ext cx="10585176" cy="639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2842294"/>
            <a:ext cx="10585176" cy="639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68</cp:revision>
  <dcterms:created xsi:type="dcterms:W3CDTF">2015-09-16T06:44:00Z</dcterms:created>
  <dcterms:modified xsi:type="dcterms:W3CDTF">2025-08-27T02:13:42Z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