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202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700808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12224" y="1686899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28529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8262"/>
            <a:ext cx="11029950" cy="4181475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2495600" y="3212976"/>
            <a:ext cx="864096" cy="504056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4079776" y="3212976"/>
            <a:ext cx="864096" cy="504056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7320136" y="4005064"/>
            <a:ext cx="864096" cy="504056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5640965" y="4828024"/>
            <a:ext cx="864096" cy="504056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29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17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9824" y="3717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3232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9824" y="43232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9088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59824" y="49088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9456" y="54944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59824" y="54944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34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07692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63242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345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55006" y="27089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79735" y="27089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51" y="1268760"/>
            <a:ext cx="115157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1944216" cy="49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544" y="3081068"/>
            <a:ext cx="1728192" cy="49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13431" y="3737368"/>
            <a:ext cx="1490191" cy="49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43672" y="4315372"/>
            <a:ext cx="1728192" cy="49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13431" y="4971672"/>
            <a:ext cx="1377177" cy="499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391900" cy="43053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025" y="2348880"/>
            <a:ext cx="10513168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3568936"/>
            <a:ext cx="10513168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4887931"/>
            <a:ext cx="1051316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11715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66" y="1746954"/>
            <a:ext cx="1051316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00717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472514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05070" y="4797063"/>
            <a:ext cx="16605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