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2947987"/>
            <a:ext cx="79914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57312"/>
            <a:ext cx="11468100" cy="414337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797151"/>
            <a:ext cx="2232248" cy="70353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5388" y="4797151"/>
            <a:ext cx="2232248" cy="70353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227" y="4797151"/>
            <a:ext cx="2232248" cy="70353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1426" y="4797151"/>
            <a:ext cx="2668623" cy="703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105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941168"/>
            <a:ext cx="2880320" cy="64807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8626" y="4941168"/>
            <a:ext cx="2880320" cy="64807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5770322"/>
            <a:ext cx="2880320" cy="64807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9105" y="5770322"/>
            <a:ext cx="2701511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0605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07050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0072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5276"/>
            <a:ext cx="10258425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552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3923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91875" cy="501967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39" y="4077072"/>
            <a:ext cx="8671595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39" y="5525728"/>
            <a:ext cx="8671595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34675" cy="14192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440" y="1902324"/>
            <a:ext cx="8671595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33048" cy="53949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4230" y="256490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94230" y="400328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94230" y="541084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014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204864"/>
            <a:ext cx="2952328" cy="517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81468" y="2911352"/>
            <a:ext cx="4680520" cy="517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75720" y="3657024"/>
            <a:ext cx="4104456" cy="517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2025-08-27T01:39:52Z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