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3086100"/>
            <a:ext cx="43719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5788" y="3429000"/>
            <a:ext cx="627763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73295" y="3429000"/>
            <a:ext cx="627763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44153" y="3429000"/>
            <a:ext cx="627763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881660" y="3429000"/>
            <a:ext cx="71028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76039" y="3429000"/>
            <a:ext cx="737507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13546" y="3429000"/>
            <a:ext cx="71028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954222" y="3429000"/>
            <a:ext cx="737507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776520" y="3421708"/>
            <a:ext cx="71028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631504" y="5623560"/>
            <a:ext cx="71004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69011" y="5623560"/>
            <a:ext cx="774661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253897" y="5642661"/>
            <a:ext cx="689975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971335" y="5641647"/>
            <a:ext cx="782207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235908" y="5641647"/>
            <a:ext cx="737507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005313" y="5641647"/>
            <a:ext cx="632741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954222" y="5641647"/>
            <a:ext cx="737507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781511" y="5623560"/>
            <a:ext cx="715089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916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44090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99570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49914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03339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8610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489873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8773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675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3435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34014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7"/>
            <a:ext cx="8136904" cy="5340539"/>
            <a:chOff x="335360" y="1340767"/>
            <a:chExt cx="8136904" cy="53405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8136904" cy="534053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88" y="1340767"/>
              <a:ext cx="414920" cy="450233"/>
            </a:xfrm>
            <a:prstGeom prst="rect">
              <a:avLst/>
            </a:prstGeom>
          </p:spPr>
        </p:pic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4079776" y="2348880"/>
            <a:ext cx="2880320" cy="2736304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>
            <a:off x="3143672" y="3212976"/>
            <a:ext cx="3816424" cy="2898239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4101211" y="2240868"/>
            <a:ext cx="2880320" cy="1944216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5051884" y="3320988"/>
            <a:ext cx="1941150" cy="1872208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FFB23C6-E893-B96C-3E66-2903B812CC12}"/>
              </a:ext>
            </a:extLst>
          </p:cNvPr>
          <p:cNvCxnSpPr>
            <a:cxnSpLocks/>
          </p:cNvCxnSpPr>
          <p:nvPr/>
        </p:nvCxnSpPr>
        <p:spPr>
          <a:xfrm flipV="1">
            <a:off x="2783632" y="4362417"/>
            <a:ext cx="4176464" cy="1910900"/>
          </a:xfrm>
          <a:prstGeom prst="line">
            <a:avLst/>
          </a:prstGeom>
          <a:ln w="19050">
            <a:solidFill>
              <a:srgbClr val="EC0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631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44090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02653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49914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00257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50851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85164" y="50851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553724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85164" y="553724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96273"/>
            <a:ext cx="10655052" cy="582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2025-08-27T01:22:00Z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