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919412"/>
            <a:ext cx="115062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6385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53746"/>
            <a:ext cx="1944216" cy="6224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6306" y="4275518"/>
            <a:ext cx="1944216" cy="6224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572" y="4275518"/>
            <a:ext cx="1944216" cy="6224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961" y="4275518"/>
            <a:ext cx="1944216" cy="622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775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890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44124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50276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55929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708920"/>
            <a:ext cx="6408712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23194" y="3373938"/>
            <a:ext cx="6345014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31504" y="4778789"/>
            <a:ext cx="6408712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31504" y="5443807"/>
            <a:ext cx="6290099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144125" cy="4156298"/>
            <a:chOff x="335360" y="1340768"/>
            <a:chExt cx="10144125" cy="41562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144125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573016"/>
              <a:ext cx="10086975" cy="1924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06900" y="1971802"/>
            <a:ext cx="6408712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06900" y="2636820"/>
            <a:ext cx="6141229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01692" y="4200674"/>
            <a:ext cx="6408712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01693" y="4865692"/>
            <a:ext cx="6146436" cy="63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34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4584"/>
            <a:ext cx="1584176" cy="5920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68208" y="2134584"/>
            <a:ext cx="1728192" cy="5920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0266" y="2858700"/>
            <a:ext cx="1806892" cy="5920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55430" y="2858700"/>
            <a:ext cx="1728192" cy="5920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06958" y="3642471"/>
            <a:ext cx="1584176" cy="5920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82645" y="3642471"/>
            <a:ext cx="2107701" cy="59207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062"/>
            <a:ext cx="99250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1944216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2042" y="3212976"/>
            <a:ext cx="1944216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78660" y="3212976"/>
            <a:ext cx="1944216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4784" y="3212976"/>
            <a:ext cx="1944216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42595" y="3212976"/>
            <a:ext cx="1944216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5627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5264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316869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36585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427903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2025-08-27T00:22:32Z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